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3" r:id="rId6"/>
    <p:sldId id="264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82DB-C74D-46DB-8F5C-A5AD2BDF9CA9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3C9-171E-4965-9983-69DD259BC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045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82DB-C74D-46DB-8F5C-A5AD2BDF9CA9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3C9-171E-4965-9983-69DD259BC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97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82DB-C74D-46DB-8F5C-A5AD2BDF9CA9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3C9-171E-4965-9983-69DD259BC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978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82DB-C74D-46DB-8F5C-A5AD2BDF9CA9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3C9-171E-4965-9983-69DD259BC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58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82DB-C74D-46DB-8F5C-A5AD2BDF9CA9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3C9-171E-4965-9983-69DD259BC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441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82DB-C74D-46DB-8F5C-A5AD2BDF9CA9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3C9-171E-4965-9983-69DD259BC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677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82DB-C74D-46DB-8F5C-A5AD2BDF9CA9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3C9-171E-4965-9983-69DD259BC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584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82DB-C74D-46DB-8F5C-A5AD2BDF9CA9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3C9-171E-4965-9983-69DD259BC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6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82DB-C74D-46DB-8F5C-A5AD2BDF9CA9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3C9-171E-4965-9983-69DD259BC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493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82DB-C74D-46DB-8F5C-A5AD2BDF9CA9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3C9-171E-4965-9983-69DD259BC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85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82DB-C74D-46DB-8F5C-A5AD2BDF9CA9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3C9-171E-4965-9983-69DD259BC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830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F82DB-C74D-46DB-8F5C-A5AD2BDF9CA9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DB3C9-171E-4965-9983-69DD259BC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8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9"/>
          <a:stretch>
            <a:fillRect/>
          </a:stretch>
        </p:blipFill>
        <p:spPr bwMode="auto">
          <a:xfrm>
            <a:off x="-83974" y="152400"/>
            <a:ext cx="9227974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71600" y="4343400"/>
            <a:ext cx="266521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err="1" smtClean="0">
                <a:latin typeface="Arial Rounded MT Bold" pitchFamily="34" charset="0"/>
              </a:rPr>
              <a:t>fuerte</a:t>
            </a:r>
            <a:endParaRPr lang="en-US" sz="6600" dirty="0">
              <a:latin typeface="Arial Rounded MT Bold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03273" y="1295400"/>
            <a:ext cx="22044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err="1" smtClean="0">
                <a:latin typeface="Arial Rounded MT Bold" pitchFamily="34" charset="0"/>
              </a:rPr>
              <a:t>débil</a:t>
            </a:r>
            <a:endParaRPr lang="en-US" sz="66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564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" t="1250" r="1144"/>
          <a:stretch>
            <a:fillRect/>
          </a:stretch>
        </p:blipFill>
        <p:spPr bwMode="auto">
          <a:xfrm>
            <a:off x="6927" y="228600"/>
            <a:ext cx="9150075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4170402"/>
            <a:ext cx="278634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latin typeface="Arial Rounded MT Bold" pitchFamily="34" charset="0"/>
              </a:rPr>
              <a:t>alto /a</a:t>
            </a:r>
            <a:endParaRPr lang="en-US" sz="6600" dirty="0">
              <a:latin typeface="Arial Rounded MT Bold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05400" y="1752600"/>
            <a:ext cx="29097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err="1" smtClean="0">
                <a:latin typeface="Arial Rounded MT Bold" pitchFamily="34" charset="0"/>
              </a:rPr>
              <a:t>bajo</a:t>
            </a:r>
            <a:r>
              <a:rPr lang="en-US" sz="6600" dirty="0" smtClean="0">
                <a:latin typeface="Arial Rounded MT Bold" pitchFamily="34" charset="0"/>
              </a:rPr>
              <a:t> /a</a:t>
            </a:r>
            <a:endParaRPr lang="en-US" sz="66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555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1"/>
          <a:stretch>
            <a:fillRect/>
          </a:stretch>
        </p:blipFill>
        <p:spPr bwMode="auto">
          <a:xfrm>
            <a:off x="0" y="228600"/>
            <a:ext cx="9211096" cy="6546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0600" y="1351002"/>
            <a:ext cx="223971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latin typeface="Arial Rounded MT Bold" pitchFamily="34" charset="0"/>
              </a:rPr>
              <a:t>lento</a:t>
            </a:r>
            <a:endParaRPr lang="en-US" sz="6600" dirty="0">
              <a:latin typeface="Arial Rounded MT Bold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43400" y="4267200"/>
            <a:ext cx="380905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err="1" smtClean="0">
                <a:latin typeface="Arial Rounded MT Bold" pitchFamily="34" charset="0"/>
              </a:rPr>
              <a:t>rápido</a:t>
            </a:r>
            <a:r>
              <a:rPr lang="en-US" sz="6600" dirty="0" smtClean="0">
                <a:latin typeface="Arial Rounded MT Bold" pitchFamily="34" charset="0"/>
              </a:rPr>
              <a:t> /a</a:t>
            </a:r>
            <a:endParaRPr lang="en-US" sz="66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67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"/>
          <a:stretch>
            <a:fillRect/>
          </a:stretch>
        </p:blipFill>
        <p:spPr bwMode="auto">
          <a:xfrm>
            <a:off x="27709" y="304800"/>
            <a:ext cx="8910216" cy="633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9775" y="4953000"/>
            <a:ext cx="380905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latin typeface="Arial Rounded MT Bold" pitchFamily="34" charset="0"/>
              </a:rPr>
              <a:t>bonito /a</a:t>
            </a:r>
            <a:endParaRPr lang="en-US" sz="6600" dirty="0">
              <a:latin typeface="Arial Rounded MT Bold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91000" y="990600"/>
            <a:ext cx="24225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err="1" smtClean="0">
                <a:latin typeface="Arial Rounded MT Bold" pitchFamily="34" charset="0"/>
              </a:rPr>
              <a:t>feo</a:t>
            </a:r>
            <a:r>
              <a:rPr lang="en-US" sz="6600" dirty="0" smtClean="0">
                <a:latin typeface="Arial Rounded MT Bold" pitchFamily="34" charset="0"/>
              </a:rPr>
              <a:t> /a</a:t>
            </a:r>
            <a:endParaRPr lang="en-US" sz="66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498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"/>
          <a:stretch>
            <a:fillRect/>
          </a:stretch>
        </p:blipFill>
        <p:spPr bwMode="auto">
          <a:xfrm>
            <a:off x="-24520" y="152400"/>
            <a:ext cx="9307833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457200"/>
            <a:ext cx="370505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err="1" smtClean="0">
                <a:latin typeface="Arial Rounded MT Bold" pitchFamily="34" charset="0"/>
              </a:rPr>
              <a:t>aburrido</a:t>
            </a:r>
            <a:endParaRPr lang="en-US" sz="6600" dirty="0">
              <a:latin typeface="Arial Rounded MT Bold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57800" y="457200"/>
            <a:ext cx="364689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err="1" smtClean="0">
                <a:latin typeface="Arial Rounded MT Bold" pitchFamily="34" charset="0"/>
              </a:rPr>
              <a:t>chistoso</a:t>
            </a:r>
            <a:endParaRPr lang="en-US" sz="66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424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5895"/>
            <a:ext cx="9157855" cy="6434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990600" y="3452926"/>
            <a:ext cx="32766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600" dirty="0" err="1" smtClean="0">
                <a:latin typeface="Arial Rounded MT Bold" pitchFamily="34" charset="0"/>
              </a:rPr>
              <a:t>grande</a:t>
            </a:r>
            <a:endParaRPr lang="en-US" sz="6600" dirty="0">
              <a:latin typeface="Arial Rounded MT Bold" pitchFamily="34" charset="0"/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6435436" y="3962400"/>
            <a:ext cx="1981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95787" y="5555673"/>
            <a:ext cx="46604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latin typeface="Arial Rounded MT Bold" pitchFamily="34" charset="0"/>
              </a:rPr>
              <a:t>pequeño</a:t>
            </a:r>
            <a:r>
              <a:rPr lang="en-US" sz="4800" dirty="0" smtClean="0">
                <a:latin typeface="Arial Rounded MT Bold" pitchFamily="34" charset="0"/>
              </a:rPr>
              <a:t> /a</a:t>
            </a:r>
            <a:endParaRPr lang="en-US" sz="48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164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24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6</cp:revision>
  <cp:lastPrinted>2013-08-21T21:38:26Z</cp:lastPrinted>
  <dcterms:created xsi:type="dcterms:W3CDTF">2013-08-21T20:22:47Z</dcterms:created>
  <dcterms:modified xsi:type="dcterms:W3CDTF">2013-08-21T21:45:36Z</dcterms:modified>
</cp:coreProperties>
</file>